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3"/>
  </p:notesMasterIdLst>
  <p:handoutMasterIdLst>
    <p:handoutMasterId r:id="rId54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30" r:id="rId18"/>
    <p:sldId id="2820" r:id="rId19"/>
    <p:sldId id="2828" r:id="rId20"/>
    <p:sldId id="2615" r:id="rId21"/>
    <p:sldId id="2748" r:id="rId22"/>
    <p:sldId id="2549" r:id="rId23"/>
    <p:sldId id="2737" r:id="rId24"/>
    <p:sldId id="2765" r:id="rId25"/>
    <p:sldId id="2407" r:id="rId26"/>
    <p:sldId id="2829" r:id="rId27"/>
    <p:sldId id="2831" r:id="rId28"/>
    <p:sldId id="2836" r:id="rId29"/>
    <p:sldId id="2832" r:id="rId30"/>
    <p:sldId id="2541" r:id="rId31"/>
    <p:sldId id="2451" r:id="rId32"/>
    <p:sldId id="2716" r:id="rId33"/>
    <p:sldId id="2414" r:id="rId34"/>
    <p:sldId id="2746" r:id="rId35"/>
    <p:sldId id="2584" r:id="rId36"/>
    <p:sldId id="2558" r:id="rId37"/>
    <p:sldId id="2559" r:id="rId38"/>
    <p:sldId id="1841" r:id="rId39"/>
    <p:sldId id="1901" r:id="rId40"/>
    <p:sldId id="1904" r:id="rId41"/>
    <p:sldId id="1902" r:id="rId42"/>
    <p:sldId id="1929" r:id="rId43"/>
    <p:sldId id="1930" r:id="rId44"/>
    <p:sldId id="2753" r:id="rId45"/>
    <p:sldId id="1903" r:id="rId46"/>
    <p:sldId id="2752" r:id="rId47"/>
    <p:sldId id="2751" r:id="rId48"/>
    <p:sldId id="2470" r:id="rId49"/>
    <p:sldId id="2601" r:id="rId50"/>
    <p:sldId id="2812" r:id="rId51"/>
    <p:sldId id="273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440"/>
    <a:srgbClr val="FF648F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86"/>
    <p:restoredTop sz="97532"/>
  </p:normalViewPr>
  <p:slideViewPr>
    <p:cSldViewPr snapToGrid="0" snapToObjects="1">
      <p:cViewPr>
        <p:scale>
          <a:sx n="176" d="100"/>
          <a:sy n="176" d="100"/>
        </p:scale>
        <p:origin x="896" y="236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10/24/22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1.07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Content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8290402" y="859597"/>
            <a:ext cx="29899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contents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4609065" cy="953609"/>
            <a:chOff x="2686702" y="3044963"/>
            <a:chExt cx="4609065" cy="95360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= 'c'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7406" y="3457568"/>
              <a:ext cx="280062" cy="54100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716126" y="3379952"/>
              <a:ext cx="294870" cy="42302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47053" y="534368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731763" y="1883894"/>
            <a:ext cx="2970685" cy="797217"/>
            <a:chOff x="3315674" y="4403400"/>
            <a:chExt cx="2970685" cy="79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433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Address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1640412" y="28886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1643449" y="254709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2524089" y="2547092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1618991" y="221064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2523214" y="2902986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1684681" y="4906234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2363074" y="490102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1684681" y="4444518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2363074" y="44393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4987550" y="1589410"/>
            <a:ext cx="334578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addresses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2517930" y="2154542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2603311" y="3252348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158538" y="3144314"/>
            <a:ext cx="1904039" cy="18432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193955" y="2720613"/>
            <a:ext cx="2416102" cy="105489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506257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542879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81757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6206349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595125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983901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7372677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76145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8142710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52192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610057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991314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6773015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6382164" y="37449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155832" y="3008352"/>
            <a:ext cx="4342636" cy="2068323"/>
            <a:chOff x="1813397" y="1787692"/>
            <a:chExt cx="4342636" cy="20683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 rot="2713494">
              <a:off x="963901" y="2637188"/>
              <a:ext cx="206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*(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+ 0)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39" y="3370753"/>
              <a:ext cx="146464" cy="38331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6181943" y="3068009"/>
            <a:ext cx="2084225" cy="676939"/>
            <a:chOff x="3315674" y="4403400"/>
            <a:chExt cx="2084225" cy="6769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+ 2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631157" y="4711007"/>
              <a:ext cx="75367" cy="36933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681E9E-D4CB-761A-D8E8-BA260C222D2B}"/>
              </a:ext>
            </a:extLst>
          </p:cNvPr>
          <p:cNvSpPr txBox="1"/>
          <p:nvPr/>
        </p:nvSpPr>
        <p:spPr>
          <a:xfrm rot="1263649">
            <a:off x="3631677" y="28385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1917802" y="3325975"/>
            <a:ext cx="4306192" cy="860671"/>
            <a:chOff x="2503006" y="3085561"/>
            <a:chExt cx="4306192" cy="8606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328420" y="3085561"/>
              <a:ext cx="248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'.'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503006" y="315724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2606665" y="2041698"/>
            <a:ext cx="3223959" cy="838780"/>
            <a:chOff x="2668682" y="4364727"/>
            <a:chExt cx="3223959" cy="83878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2668682" y="436472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043672" y="3396464"/>
            <a:ext cx="4260864" cy="853731"/>
            <a:chOff x="2407353" y="3070830"/>
            <a:chExt cx="4260864" cy="85373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204081" y="307083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't'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407353" y="309945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8636329" y="2126719"/>
            <a:ext cx="2970685" cy="818955"/>
            <a:chOff x="2459289" y="4357136"/>
            <a:chExt cx="2970685" cy="81895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2459289" y="4357136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 = '3'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9 – Oct 20,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1.07</a:t>
            </a:r>
          </a:p>
        </p:txBody>
      </p:sp>
    </p:spTree>
    <p:extLst>
      <p:ext uri="{BB962C8B-B14F-4D97-AF65-F5344CB8AC3E}">
        <p14:creationId xmlns:p14="http://schemas.microsoft.com/office/powerpoint/2010/main" val="12301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pointer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515601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763841" y="4636721"/>
            <a:ext cx="7727016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BC3A-D651-E444-6A34-875CE456B82A}"/>
              </a:ext>
            </a:extLst>
          </p:cNvPr>
          <p:cNvSpPr txBox="1"/>
          <p:nvPr/>
        </p:nvSpPr>
        <p:spPr>
          <a:xfrm>
            <a:off x="4920343" y="3699158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1E262-7682-DC0A-9995-55B39090F744}"/>
              </a:ext>
            </a:extLst>
          </p:cNvPr>
          <p:cNvSpPr txBox="1"/>
          <p:nvPr/>
        </p:nvSpPr>
        <p:spPr>
          <a:xfrm>
            <a:off x="2915631" y="36951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mess2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78D89-7B28-1DF6-5609-D9CF3100DE4C}"/>
              </a:ext>
            </a:extLst>
          </p:cNvPr>
          <p:cNvSpPr txBox="1"/>
          <p:nvPr/>
        </p:nvSpPr>
        <p:spPr>
          <a:xfrm>
            <a:off x="3759155" y="3710435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5A4403-88AC-0EAC-E5CD-E31DA862EB05}"/>
              </a:ext>
            </a:extLst>
          </p:cNvPr>
          <p:cNvCxnSpPr>
            <a:cxnSpLocks/>
          </p:cNvCxnSpPr>
          <p:nvPr/>
        </p:nvCxnSpPr>
        <p:spPr>
          <a:xfrm>
            <a:off x="4166883" y="3912888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A4E3-2CAE-229A-E106-C96C5C02857F}"/>
              </a:ext>
            </a:extLst>
          </p:cNvPr>
          <p:cNvGrpSpPr/>
          <p:nvPr/>
        </p:nvGrpSpPr>
        <p:grpSpPr>
          <a:xfrm>
            <a:off x="6751293" y="3678933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8BD70B-94C1-E991-44EA-496D1B2F066A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9ABB3-D636-D73E-9691-AF33BB843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17CC82-4C3C-D543-0E67-4C4BEDFA953D}"/>
              </a:ext>
            </a:extLst>
          </p:cNvPr>
          <p:cNvSpPr txBox="1"/>
          <p:nvPr/>
        </p:nvSpPr>
        <p:spPr>
          <a:xfrm>
            <a:off x="4920343" y="5724961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B8111-0C72-5AF4-2330-82AD3E7D09D8}"/>
              </a:ext>
            </a:extLst>
          </p:cNvPr>
          <p:cNvSpPr txBox="1"/>
          <p:nvPr/>
        </p:nvSpPr>
        <p:spPr>
          <a:xfrm>
            <a:off x="2915631" y="57209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</a:rPr>
              <a:t>mess3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737F2-085C-EE95-7614-C09C83BF0DDA}"/>
              </a:ext>
            </a:extLst>
          </p:cNvPr>
          <p:cNvSpPr txBox="1"/>
          <p:nvPr/>
        </p:nvSpPr>
        <p:spPr>
          <a:xfrm>
            <a:off x="3759155" y="5736238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42D87C-387A-6706-61DC-4B81B2FF318A}"/>
              </a:ext>
            </a:extLst>
          </p:cNvPr>
          <p:cNvCxnSpPr>
            <a:cxnSpLocks/>
          </p:cNvCxnSpPr>
          <p:nvPr/>
        </p:nvCxnSpPr>
        <p:spPr>
          <a:xfrm>
            <a:off x="4166883" y="5938691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468587" y="4561669"/>
            <a:ext cx="2682913" cy="646331"/>
            <a:chOff x="3693567" y="3639076"/>
            <a:chExt cx="268291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1890841" cy="64633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cast to (char []) makes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567" y="396224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058454-18C9-F263-FCC5-AAB8A98656D0}"/>
              </a:ext>
            </a:extLst>
          </p:cNvPr>
          <p:cNvGrpSpPr/>
          <p:nvPr/>
        </p:nvGrpSpPr>
        <p:grpSpPr>
          <a:xfrm>
            <a:off x="6751293" y="5706586"/>
            <a:ext cx="2697334" cy="369332"/>
            <a:chOff x="3253751" y="3637123"/>
            <a:chExt cx="269733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A27D9-3C87-0F69-AC6E-097A0A82D71E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89A163-1C46-C8C3-FDFE-560E85C59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array of pointers 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array of pointers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EF38E-9FF6-C650-F477-A97E2C85EFDC}"/>
              </a:ext>
            </a:extLst>
          </p:cNvPr>
          <p:cNvGrpSpPr/>
          <p:nvPr/>
        </p:nvGrpSpPr>
        <p:grpSpPr>
          <a:xfrm>
            <a:off x="5347505" y="2738828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002EA5-1385-AC3F-893E-D752E67E0442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9E9C8A-51A6-0497-4EA9-C076D79D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1AB738-977A-CAD4-21CA-A6FB74EA819D}"/>
              </a:ext>
            </a:extLst>
          </p:cNvPr>
          <p:cNvSpPr txBox="1"/>
          <p:nvPr/>
        </p:nvSpPr>
        <p:spPr>
          <a:xfrm>
            <a:off x="4201883" y="2116048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B849C-A2F9-D90A-A586-C6EC110FEAE4}"/>
              </a:ext>
            </a:extLst>
          </p:cNvPr>
          <p:cNvSpPr txBox="1"/>
          <p:nvPr/>
        </p:nvSpPr>
        <p:spPr>
          <a:xfrm>
            <a:off x="2176357" y="26112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mess4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260A9-B542-A737-A1F9-AF5C460D32CA}"/>
              </a:ext>
            </a:extLst>
          </p:cNvPr>
          <p:cNvSpPr txBox="1"/>
          <p:nvPr/>
        </p:nvSpPr>
        <p:spPr>
          <a:xfrm>
            <a:off x="3040696" y="2208381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98F1B3-7CE7-AC86-5BC3-5EE41D1E57E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66170" y="2300714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5F3661-292A-A9B7-DE94-C11C281D9157}"/>
              </a:ext>
            </a:extLst>
          </p:cNvPr>
          <p:cNvSpPr txBox="1"/>
          <p:nvPr/>
        </p:nvSpPr>
        <p:spPr>
          <a:xfrm>
            <a:off x="3040696" y="2577713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0C5B1-044F-87D3-5BCB-52D0C0724C9F}"/>
              </a:ext>
            </a:extLst>
          </p:cNvPr>
          <p:cNvSpPr txBox="1"/>
          <p:nvPr/>
        </p:nvSpPr>
        <p:spPr>
          <a:xfrm>
            <a:off x="4201883" y="2750089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C26F93-0697-A164-50A8-40FA1E1C4762}"/>
              </a:ext>
            </a:extLst>
          </p:cNvPr>
          <p:cNvCxnSpPr>
            <a:cxnSpLocks/>
          </p:cNvCxnSpPr>
          <p:nvPr/>
        </p:nvCxnSpPr>
        <p:spPr>
          <a:xfrm>
            <a:off x="3366170" y="2738828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D31F63-983A-9148-BBBF-9922E67DBACB}"/>
              </a:ext>
            </a:extLst>
          </p:cNvPr>
          <p:cNvSpPr txBox="1"/>
          <p:nvPr/>
        </p:nvSpPr>
        <p:spPr>
          <a:xfrm>
            <a:off x="4201883" y="5149614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F820D-A037-2912-A7E9-DBDEBC64B5BC}"/>
              </a:ext>
            </a:extLst>
          </p:cNvPr>
          <p:cNvSpPr txBox="1"/>
          <p:nvPr/>
        </p:nvSpPr>
        <p:spPr>
          <a:xfrm>
            <a:off x="2176357" y="56448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mess5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587769-46BE-DB79-F576-447E5088CE94}"/>
              </a:ext>
            </a:extLst>
          </p:cNvPr>
          <p:cNvSpPr txBox="1"/>
          <p:nvPr/>
        </p:nvSpPr>
        <p:spPr>
          <a:xfrm>
            <a:off x="3040696" y="5241947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C05EC-245A-87AA-5E94-E4593B9791B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66170" y="5334280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8DD278-9369-ADA6-EF77-AE5AC733DA77}"/>
              </a:ext>
            </a:extLst>
          </p:cNvPr>
          <p:cNvSpPr txBox="1"/>
          <p:nvPr/>
        </p:nvSpPr>
        <p:spPr>
          <a:xfrm>
            <a:off x="3040696" y="5611279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866D43-CD31-6B28-BF6A-E1A1FBE68B19}"/>
              </a:ext>
            </a:extLst>
          </p:cNvPr>
          <p:cNvSpPr txBox="1"/>
          <p:nvPr/>
        </p:nvSpPr>
        <p:spPr>
          <a:xfrm>
            <a:off x="4201883" y="5783655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80C47-DA26-83BE-16FB-A8742066BEE0}"/>
              </a:ext>
            </a:extLst>
          </p:cNvPr>
          <p:cNvCxnSpPr>
            <a:cxnSpLocks/>
          </p:cNvCxnSpPr>
          <p:nvPr/>
        </p:nvCxnSpPr>
        <p:spPr>
          <a:xfrm>
            <a:off x="3366170" y="5772394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46C6AC-79E8-B7E1-2178-5B065FEB1436}"/>
              </a:ext>
            </a:extLst>
          </p:cNvPr>
          <p:cNvCxnSpPr>
            <a:cxnSpLocks/>
          </p:cNvCxnSpPr>
          <p:nvPr/>
        </p:nvCxnSpPr>
        <p:spPr>
          <a:xfrm flipH="1" flipV="1">
            <a:off x="5273010" y="2291402"/>
            <a:ext cx="880988" cy="5453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B780C0-3786-A761-E460-7FA1F7B3ABFE}"/>
              </a:ext>
            </a:extLst>
          </p:cNvPr>
          <p:cNvGrpSpPr/>
          <p:nvPr/>
        </p:nvGrpSpPr>
        <p:grpSpPr>
          <a:xfrm>
            <a:off x="5289623" y="5714514"/>
            <a:ext cx="2697334" cy="369332"/>
            <a:chOff x="3253751" y="3637123"/>
            <a:chExt cx="26973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091D1-FB65-ED7C-B583-619B9CD67916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86B04BF-F217-629C-15E3-44CEA1808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CCB7E6-3F7E-C8CB-7F5F-D762541ADB8B}"/>
              </a:ext>
            </a:extLst>
          </p:cNvPr>
          <p:cNvCxnSpPr>
            <a:cxnSpLocks/>
          </p:cNvCxnSpPr>
          <p:nvPr/>
        </p:nvCxnSpPr>
        <p:spPr>
          <a:xfrm flipH="1" flipV="1">
            <a:off x="5239317" y="5334280"/>
            <a:ext cx="840186" cy="461665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559435" y="3101941"/>
            <a:ext cx="5410444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4221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string describes the option flags. Two ways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letter example: –x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x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("x")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Single letter followed by a Colon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) example:  –f 33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f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("f:")</a:t>
            </a:r>
            <a:endParaRPr lang="en-US" sz="20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2"/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sets the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global variable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optarg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(char *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optarg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point at the argument to the flag 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"33" in this example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a loop; it returns the next option flag stored in an int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-1 if there are no options left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a ‘?’ indicates flag is not specified (error) or the flag is specified but has a missing argument</a:t>
            </a:r>
          </a:p>
          <a:p>
            <a:pPr lvl="2"/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variable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flag that was detected, but is the cause for the error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finishes,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index #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argv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C77C-EF7D-6ADB-DCC1-81A39B98EBA0}"/>
              </a:ext>
            </a:extLst>
          </p:cNvPr>
          <p:cNvSpPr txBox="1"/>
          <p:nvPr/>
        </p:nvSpPr>
        <p:spPr>
          <a:xfrm>
            <a:off x="5149795" y="4101019"/>
            <a:ext cx="5054589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opt;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((opt =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switch (opt)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case 'f':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4021398" y="59531"/>
            <a:ext cx="8123716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other #includes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opt;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((opt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switch (opt)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'x':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'f':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'?':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/* fall through */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  // additional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134351" y="1233281"/>
            <a:ext cx="4315042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-x -f 33 1 2 3 4 5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flag found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-f 33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[6] is: 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[7] is: 4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[8] is: 5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[9] is: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-x 1 2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 flag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[4] is: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1AC9-989B-01B9-C9B1-B46F4645E2BC}"/>
              </a:ext>
            </a:extLst>
          </p:cNvPr>
          <p:cNvSpPr txBox="1"/>
          <p:nvPr/>
        </p:nvSpPr>
        <p:spPr>
          <a:xfrm>
            <a:off x="405516" y="5825522"/>
            <a:ext cx="590257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-f 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option requires an argument -- 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[-x] -f datafile</a:t>
            </a:r>
          </a:p>
        </p:txBody>
      </p: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51063</TotalTime>
  <Words>8066</Words>
  <Application>Microsoft Macintosh PowerPoint</Application>
  <PresentationFormat>Widescreen</PresentationFormat>
  <Paragraphs>1537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 Character Content </vt:lpstr>
      <vt:lpstr>Array of Pointers: main() : argc, argv Character Address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PowerPoint Presentation</vt:lpstr>
      <vt:lpstr>String Literals (Read-Only) in Expressions</vt:lpstr>
      <vt:lpstr>String Literals, Mutable and Immutable arrays</vt:lpstr>
      <vt:lpstr>String Literals, Mutable and Immutable arrays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More Dangling Pointers: Reusing "freed" memory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2476</cp:revision>
  <cp:lastPrinted>2022-10-19T15:16:50Z</cp:lastPrinted>
  <dcterms:created xsi:type="dcterms:W3CDTF">2018-10-05T16:35:28Z</dcterms:created>
  <dcterms:modified xsi:type="dcterms:W3CDTF">2022-10-25T03:11:48Z</dcterms:modified>
  <cp:category/>
</cp:coreProperties>
</file>